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Montserra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Montserrat Bold"/>
          <a:ea typeface="Montserrat Bold"/>
          <a:cs typeface="Montserrat 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57" d="100"/>
          <a:sy n="57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7" name="Shape 28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Montserrat Regular"/>
      </a:defRPr>
    </a:lvl1pPr>
    <a:lvl2pPr indent="228600" defTabSz="1828800" latinLnBrk="0">
      <a:defRPr sz="2400">
        <a:latin typeface="+mn-lt"/>
        <a:ea typeface="+mn-ea"/>
        <a:cs typeface="+mn-cs"/>
        <a:sym typeface="Montserrat Regular"/>
      </a:defRPr>
    </a:lvl2pPr>
    <a:lvl3pPr indent="457200" defTabSz="1828800" latinLnBrk="0">
      <a:defRPr sz="2400">
        <a:latin typeface="+mn-lt"/>
        <a:ea typeface="+mn-ea"/>
        <a:cs typeface="+mn-cs"/>
        <a:sym typeface="Montserrat Regular"/>
      </a:defRPr>
    </a:lvl3pPr>
    <a:lvl4pPr indent="685800" defTabSz="1828800" latinLnBrk="0">
      <a:defRPr sz="2400">
        <a:latin typeface="+mn-lt"/>
        <a:ea typeface="+mn-ea"/>
        <a:cs typeface="+mn-cs"/>
        <a:sym typeface="Montserrat Regular"/>
      </a:defRPr>
    </a:lvl4pPr>
    <a:lvl5pPr indent="914400" defTabSz="1828800" latinLnBrk="0">
      <a:defRPr sz="2400">
        <a:latin typeface="+mn-lt"/>
        <a:ea typeface="+mn-ea"/>
        <a:cs typeface="+mn-cs"/>
        <a:sym typeface="Montserrat Regular"/>
      </a:defRPr>
    </a:lvl5pPr>
    <a:lvl6pPr indent="1143000" defTabSz="1828800" latinLnBrk="0">
      <a:defRPr sz="2400">
        <a:latin typeface="+mn-lt"/>
        <a:ea typeface="+mn-ea"/>
        <a:cs typeface="+mn-cs"/>
        <a:sym typeface="Montserrat Regular"/>
      </a:defRPr>
    </a:lvl6pPr>
    <a:lvl7pPr indent="1371600" defTabSz="1828800" latinLnBrk="0">
      <a:defRPr sz="2400">
        <a:latin typeface="+mn-lt"/>
        <a:ea typeface="+mn-ea"/>
        <a:cs typeface="+mn-cs"/>
        <a:sym typeface="Montserrat Regular"/>
      </a:defRPr>
    </a:lvl7pPr>
    <a:lvl8pPr indent="1600200" defTabSz="1828800" latinLnBrk="0">
      <a:defRPr sz="2400">
        <a:latin typeface="+mn-lt"/>
        <a:ea typeface="+mn-ea"/>
        <a:cs typeface="+mn-cs"/>
        <a:sym typeface="Montserrat Regular"/>
      </a:defRPr>
    </a:lvl8pPr>
    <a:lvl9pPr indent="1828800" defTabSz="1828800" latinLnBrk="0">
      <a:defRPr sz="2400">
        <a:latin typeface="+mn-lt"/>
        <a:ea typeface="+mn-ea"/>
        <a:cs typeface="+mn-cs"/>
        <a:sym typeface="Montserrat Regular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4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4800"/>
            </a:lvl1pPr>
            <a:lvl2pPr marL="0" indent="457200" algn="ctr">
              <a:buSzTx/>
              <a:buFontTx/>
              <a:buNone/>
              <a:defRPr sz="4800"/>
            </a:lvl2pPr>
            <a:lvl3pPr marL="0" indent="914400" algn="ctr">
              <a:buSzTx/>
              <a:buFontTx/>
              <a:buNone/>
              <a:defRPr sz="4800"/>
            </a:lvl3pPr>
            <a:lvl4pPr marL="0" indent="1371600" algn="ctr">
              <a:buSzTx/>
              <a:buFontTx/>
              <a:buNone/>
              <a:defRPr sz="4800"/>
            </a:lvl4pPr>
            <a:lvl5pPr marL="0" indent="1828800" algn="ctr">
              <a:buSzTx/>
              <a:buFontTx/>
              <a:buNone/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3741400" y="2219325"/>
            <a:ext cx="8286750" cy="9693276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6033750" y="0"/>
            <a:ext cx="8350250" cy="137160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828801" y="7813674"/>
            <a:ext cx="5397501" cy="4349753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35" name="Picture Placeholder 2"/>
          <p:cNvSpPr>
            <a:spLocks noGrp="1"/>
          </p:cNvSpPr>
          <p:nvPr>
            <p:ph type="pic" sz="half" idx="14"/>
          </p:nvPr>
        </p:nvSpPr>
        <p:spPr>
          <a:xfrm>
            <a:off x="11718924" y="-3"/>
            <a:ext cx="12665075" cy="60896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201275" y="2254248"/>
            <a:ext cx="3914775" cy="7156078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4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4427201" y="2254245"/>
            <a:ext cx="3914775" cy="7156079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4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8653126" y="2254243"/>
            <a:ext cx="3914775" cy="7156079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076826" y="0"/>
            <a:ext cx="8737601" cy="137160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5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828800" y="3213100"/>
            <a:ext cx="7724775" cy="563245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68580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1115675" y="2673350"/>
            <a:ext cx="7267575" cy="9267826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616200" y="8131175"/>
            <a:ext cx="4375150" cy="37020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7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40600" y="8131174"/>
            <a:ext cx="4375150" cy="37020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8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065000" y="8131174"/>
            <a:ext cx="4375150" cy="37020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512050" y="2768600"/>
            <a:ext cx="6283327" cy="94615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052926" y="0"/>
            <a:ext cx="7331075" cy="137160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898650" y="3238500"/>
            <a:ext cx="10293350" cy="88392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254373" y="3482976"/>
            <a:ext cx="5314951" cy="6600825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9531347" y="3482976"/>
            <a:ext cx="5314951" cy="6600825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814673" y="3482976"/>
            <a:ext cx="5314951" cy="6600825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icture Placeholder 2"/>
          <p:cNvSpPr>
            <a:spLocks noGrp="1"/>
          </p:cNvSpPr>
          <p:nvPr>
            <p:ph type="pic" idx="13"/>
          </p:nvPr>
        </p:nvSpPr>
        <p:spPr>
          <a:xfrm>
            <a:off x="5340350" y="1574800"/>
            <a:ext cx="16957677" cy="9896476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icture Placeholder 2"/>
          <p:cNvSpPr>
            <a:spLocks noGrp="1"/>
          </p:cNvSpPr>
          <p:nvPr>
            <p:ph type="pic" idx="13"/>
          </p:nvPr>
        </p:nvSpPr>
        <p:spPr>
          <a:xfrm>
            <a:off x="0" y="7327900"/>
            <a:ext cx="24384000" cy="63881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10277476" cy="137160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3887448" y="2555875"/>
            <a:ext cx="4552951" cy="966470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09950" y="5648326"/>
            <a:ext cx="4552950" cy="966470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55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137650" y="-777874"/>
            <a:ext cx="4552950" cy="966470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663700" y="3419476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8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48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48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48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48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3633448" y="3282948"/>
            <a:ext cx="12214227" cy="76390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953378" y="6010276"/>
            <a:ext cx="8458201" cy="52895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Custom Layout">
    <p:bg>
      <p:bgPr>
        <a:solidFill>
          <a:srgbClr val="1274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icture Placeholder 12"/>
          <p:cNvSpPr>
            <a:spLocks noGrp="1"/>
          </p:cNvSpPr>
          <p:nvPr>
            <p:ph type="pic" sz="half" idx="13"/>
          </p:nvPr>
        </p:nvSpPr>
        <p:spPr>
          <a:xfrm>
            <a:off x="14001550" y="2224570"/>
            <a:ext cx="9125153" cy="9266864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2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1679575" y="730250"/>
            <a:ext cx="21031201" cy="26511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5" y="3362326"/>
            <a:ext cx="10315576" cy="16478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4800"/>
            </a:lvl1pPr>
            <a:lvl2pPr marL="0" indent="457200">
              <a:buSzTx/>
              <a:buFontTx/>
              <a:buNone/>
              <a:defRPr sz="4800"/>
            </a:lvl2pPr>
            <a:lvl3pPr marL="0" indent="914400">
              <a:buSzTx/>
              <a:buFontTx/>
              <a:buNone/>
              <a:defRPr sz="4800"/>
            </a:lvl3pPr>
            <a:lvl4pPr marL="0" indent="1371600">
              <a:buSzTx/>
              <a:buFontTx/>
              <a:buNone/>
              <a:defRPr sz="4800"/>
            </a:lvl4pPr>
            <a:lvl5pPr marL="0" indent="1828800">
              <a:buSzTx/>
              <a:buFontTx/>
              <a:buNone/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344400" y="3362326"/>
            <a:ext cx="10366376" cy="16478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4800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1679575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366375" y="1974850"/>
            <a:ext cx="12344401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 marL="979714" indent="-522514">
              <a:defRPr sz="6400"/>
            </a:lvl2pPr>
            <a:lvl3pPr marL="1524000" indent="-609600">
              <a:defRPr sz="6400"/>
            </a:lvl3pPr>
            <a:lvl4pPr marL="2103120" indent="-731520">
              <a:defRPr sz="6400"/>
            </a:lvl4pPr>
            <a:lvl5pPr marL="2560320" indent="-731520">
              <a:defRPr sz="6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79575" y="4114800"/>
            <a:ext cx="7864475" cy="7623176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32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679575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0366375" y="1974850"/>
            <a:ext cx="12344401" cy="974725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5" y="4114800"/>
            <a:ext cx="7864476" cy="762317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/>
            </a:lvl1pPr>
            <a:lvl2pPr marL="0" indent="457200">
              <a:buSzTx/>
              <a:buFontTx/>
              <a:buNone/>
              <a:defRPr sz="3200"/>
            </a:lvl2pPr>
            <a:lvl3pPr marL="0" indent="914400">
              <a:buSzTx/>
              <a:buFontTx/>
              <a:buNone/>
              <a:defRPr sz="3200"/>
            </a:lvl3pPr>
            <a:lvl4pPr marL="0" indent="1371600">
              <a:buSzTx/>
              <a:buFontTx/>
              <a:buNone/>
              <a:defRPr sz="3200"/>
            </a:lvl4pPr>
            <a:lvl5pPr marL="0" indent="1828800">
              <a:buSzTx/>
              <a:buFont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200819" y="12802235"/>
            <a:ext cx="506782" cy="551181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1pPr>
      <a:lvl2pPr marL="9906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2pPr>
      <a:lvl3pPr marL="15544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3pPr>
      <a:lvl4pPr marL="2082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4pPr>
      <a:lvl5pPr marL="2540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5pPr>
      <a:lvl6pPr marL="2997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6pPr>
      <a:lvl7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7pPr>
      <a:lvl8pPr marL="3911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8pPr>
      <a:lvl9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Montserrat Regular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ontserrat Regular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iepaconferenc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ctangle 9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tIns="91439" bIns="9143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28">
            <a:extLst>
              <a:ext uri="{FF2B5EF4-FFF2-40B4-BE49-F238E27FC236}">
                <a16:creationId xmlns:a16="http://schemas.microsoft.com/office/drawing/2014/main" id="{5437EEEC-B8FE-354C-962B-BE01BCA10A86}"/>
              </a:ext>
            </a:extLst>
          </p:cNvPr>
          <p:cNvSpPr txBox="1"/>
          <p:nvPr/>
        </p:nvSpPr>
        <p:spPr>
          <a:xfrm>
            <a:off x="13688990" y="10525900"/>
            <a:ext cx="10180660" cy="2247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/>
          <a:lstStyle>
            <a:lvl1pPr>
              <a:lnSpc>
                <a:spcPct val="90000"/>
              </a:lnSpc>
              <a:defRPr sz="8100" b="1">
                <a:solidFill>
                  <a:srgbClr val="00455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 algn="ctr"/>
            <a:r>
              <a:rPr lang="en-AU" sz="60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www.iepaconference.org</a:t>
            </a:r>
            <a:endParaRPr lang="en-AU" sz="6000" dirty="0">
              <a:solidFill>
                <a:srgbClr val="00B0F0"/>
              </a:solidFill>
            </a:endParaRPr>
          </a:p>
          <a:p>
            <a:pPr algn="ctr"/>
            <a:r>
              <a:rPr lang="en-AU" sz="6000" dirty="0">
                <a:solidFill>
                  <a:srgbClr val="00B0F0"/>
                </a:solidFill>
              </a:rPr>
              <a:t>#IEPA2021Virtual</a:t>
            </a:r>
            <a:endParaRPr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Montserrat Regular"/>
        <a:ea typeface="Montserrat Regular"/>
        <a:cs typeface="Montserrat Regular"/>
      </a:majorFont>
      <a:minorFont>
        <a:latin typeface="Montserrat Regular"/>
        <a:ea typeface="Montserrat Regular"/>
        <a:cs typeface="Montserrat Regula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Montserrat Regular"/>
        <a:ea typeface="Montserrat Regular"/>
        <a:cs typeface="Montserrat Regular"/>
      </a:majorFont>
      <a:minorFont>
        <a:latin typeface="Montserrat Regular"/>
        <a:ea typeface="Montserrat Regular"/>
        <a:cs typeface="Montserrat Regula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Montserra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7</Words>
  <Application>Microsoft Macintosh PowerPoint</Application>
  <PresentationFormat>Custom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Montserrat Regular</vt:lpstr>
      <vt:lpstr>Open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Helen Osman</cp:lastModifiedBy>
  <cp:revision>18</cp:revision>
  <dcterms:modified xsi:type="dcterms:W3CDTF">2021-08-07T07:10:39Z</dcterms:modified>
</cp:coreProperties>
</file>