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" charset="1" panose="020B0606030504020204"/>
      <p:regular r:id="rId10"/>
    </p:embeddedFont>
    <p:embeddedFont>
      <p:font typeface="Open Sans Bold" charset="1" panose="020B0806030504020204"/>
      <p:regular r:id="rId11"/>
    </p:embeddedFont>
    <p:embeddedFont>
      <p:font typeface="Open Sans Italics" charset="1" panose="020B0606030504020204"/>
      <p:regular r:id="rId12"/>
    </p:embeddedFont>
    <p:embeddedFont>
      <p:font typeface="Open Sans Bold Italics" charset="1" panose="020B0806030504020204"/>
      <p:regular r:id="rId13"/>
    </p:embeddedFont>
    <p:embeddedFont>
      <p:font typeface="Open Sans Extra Bold" charset="1" panose="020B0906030804020204"/>
      <p:regular r:id="rId14"/>
    </p:embeddedFont>
    <p:embeddedFont>
      <p:font typeface="Open Sans Extra Bold Italics" charset="1" panose="020B0906030804020204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394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532031" y="5509260"/>
            <a:ext cx="3948431" cy="3948431"/>
            <a:chOff x="0" y="0"/>
            <a:chExt cx="5264575" cy="52645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264575" cy="5264575"/>
            </a:xfrm>
            <a:custGeom>
              <a:avLst/>
              <a:gdLst/>
              <a:ahLst/>
              <a:cxnLst/>
              <a:rect r="r" b="b" t="t" l="l"/>
              <a:pathLst>
                <a:path h="5264575" w="5264575">
                  <a:moveTo>
                    <a:pt x="0" y="0"/>
                  </a:moveTo>
                  <a:lnTo>
                    <a:pt x="5264575" y="0"/>
                  </a:lnTo>
                  <a:lnTo>
                    <a:pt x="5264575" y="5264575"/>
                  </a:lnTo>
                  <a:lnTo>
                    <a:pt x="0" y="5264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8423910" y="4889182"/>
            <a:ext cx="200025" cy="192405"/>
            <a:chOff x="0" y="0"/>
            <a:chExt cx="266700" cy="2565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48260" y="48260"/>
              <a:ext cx="167640" cy="161290"/>
            </a:xfrm>
            <a:custGeom>
              <a:avLst/>
              <a:gdLst/>
              <a:ahLst/>
              <a:cxnLst/>
              <a:rect r="r" b="b" t="t" l="l"/>
              <a:pathLst>
                <a:path h="161290" w="167640">
                  <a:moveTo>
                    <a:pt x="78740" y="157480"/>
                  </a:moveTo>
                  <a:cubicBezTo>
                    <a:pt x="17780" y="129540"/>
                    <a:pt x="1270" y="97790"/>
                    <a:pt x="2540" y="76200"/>
                  </a:cubicBezTo>
                  <a:cubicBezTo>
                    <a:pt x="3810" y="54610"/>
                    <a:pt x="21590" y="25400"/>
                    <a:pt x="39370" y="13970"/>
                  </a:cubicBezTo>
                  <a:cubicBezTo>
                    <a:pt x="57150" y="2540"/>
                    <a:pt x="92710" y="1270"/>
                    <a:pt x="111760" y="10160"/>
                  </a:cubicBezTo>
                  <a:cubicBezTo>
                    <a:pt x="130810" y="19050"/>
                    <a:pt x="151130" y="46990"/>
                    <a:pt x="154940" y="67310"/>
                  </a:cubicBezTo>
                  <a:cubicBezTo>
                    <a:pt x="158750" y="88900"/>
                    <a:pt x="147320" y="120650"/>
                    <a:pt x="132080" y="135890"/>
                  </a:cubicBezTo>
                  <a:cubicBezTo>
                    <a:pt x="116840" y="151130"/>
                    <a:pt x="82550" y="161290"/>
                    <a:pt x="62230" y="156210"/>
                  </a:cubicBezTo>
                  <a:cubicBezTo>
                    <a:pt x="41910" y="151130"/>
                    <a:pt x="15240" y="129540"/>
                    <a:pt x="7620" y="109220"/>
                  </a:cubicBezTo>
                  <a:cubicBezTo>
                    <a:pt x="0" y="88900"/>
                    <a:pt x="5080" y="54610"/>
                    <a:pt x="15240" y="36830"/>
                  </a:cubicBezTo>
                  <a:cubicBezTo>
                    <a:pt x="22860" y="22860"/>
                    <a:pt x="40640" y="12700"/>
                    <a:pt x="54610" y="7620"/>
                  </a:cubicBezTo>
                  <a:cubicBezTo>
                    <a:pt x="68580" y="2540"/>
                    <a:pt x="83820" y="0"/>
                    <a:pt x="97790" y="2540"/>
                  </a:cubicBezTo>
                  <a:cubicBezTo>
                    <a:pt x="114300" y="5080"/>
                    <a:pt x="135890" y="15240"/>
                    <a:pt x="147320" y="27940"/>
                  </a:cubicBezTo>
                  <a:cubicBezTo>
                    <a:pt x="158750" y="40640"/>
                    <a:pt x="167640" y="62230"/>
                    <a:pt x="167640" y="78740"/>
                  </a:cubicBezTo>
                  <a:cubicBezTo>
                    <a:pt x="167640" y="96520"/>
                    <a:pt x="161290" y="118110"/>
                    <a:pt x="149860" y="130810"/>
                  </a:cubicBezTo>
                  <a:cubicBezTo>
                    <a:pt x="138430" y="143510"/>
                    <a:pt x="101600" y="157480"/>
                    <a:pt x="101600" y="157480"/>
                  </a:cubicBezTo>
                </a:path>
              </a:pathLst>
            </a:custGeom>
            <a:solidFill>
              <a:srgbClr val="E7191F"/>
            </a:solidFill>
            <a:ln>
              <a:noFill/>
            </a:ln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-3416493" y="0"/>
            <a:ext cx="12328965" cy="11515291"/>
          </a:xfrm>
          <a:custGeom>
            <a:avLst/>
            <a:gdLst/>
            <a:ahLst/>
            <a:cxnLst/>
            <a:rect r="r" b="b" t="t" l="l"/>
            <a:pathLst>
              <a:path h="11515291" w="12328965">
                <a:moveTo>
                  <a:pt x="0" y="0"/>
                </a:moveTo>
                <a:lnTo>
                  <a:pt x="12328965" y="0"/>
                </a:lnTo>
                <a:lnTo>
                  <a:pt x="12328965" y="11515291"/>
                </a:lnTo>
                <a:lnTo>
                  <a:pt x="0" y="115152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9962" t="0" r="-46082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284942" y="8550121"/>
            <a:ext cx="1729902" cy="1416358"/>
          </a:xfrm>
          <a:custGeom>
            <a:avLst/>
            <a:gdLst/>
            <a:ahLst/>
            <a:cxnLst/>
            <a:rect r="r" b="b" t="t" l="l"/>
            <a:pathLst>
              <a:path h="1416358" w="1729902">
                <a:moveTo>
                  <a:pt x="0" y="0"/>
                </a:moveTo>
                <a:lnTo>
                  <a:pt x="1729903" y="0"/>
                </a:lnTo>
                <a:lnTo>
                  <a:pt x="1729903" y="1416358"/>
                </a:lnTo>
                <a:lnTo>
                  <a:pt x="0" y="14163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725691" y="1929704"/>
            <a:ext cx="5561112" cy="2380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72"/>
              </a:lnSpc>
            </a:pPr>
            <a:r>
              <a:rPr lang="en-US" sz="3409">
                <a:solidFill>
                  <a:srgbClr val="FDF8F4"/>
                </a:solidFill>
                <a:latin typeface="Open Sans Extra Bold"/>
              </a:rPr>
              <a:t>#IEPA15</a:t>
            </a:r>
          </a:p>
          <a:p>
            <a:pPr algn="ctr">
              <a:lnSpc>
                <a:spcPts val="4772"/>
              </a:lnSpc>
            </a:pPr>
            <a:r>
              <a:rPr lang="en-US" sz="3409">
                <a:solidFill>
                  <a:srgbClr val="FDF8F4"/>
                </a:solidFill>
                <a:latin typeface="Open Sans Extra Bold"/>
              </a:rPr>
              <a:t>8th-10th September 2025</a:t>
            </a:r>
          </a:p>
          <a:p>
            <a:pPr algn="ctr">
              <a:lnSpc>
                <a:spcPts val="4772"/>
              </a:lnSpc>
            </a:pPr>
            <a:r>
              <a:rPr lang="en-US" sz="3409">
                <a:solidFill>
                  <a:srgbClr val="FDF8F4"/>
                </a:solidFill>
                <a:latin typeface="Open Sans Extra Bold"/>
              </a:rPr>
              <a:t>BREAKING BOUNDARIES </a:t>
            </a:r>
          </a:p>
          <a:p>
            <a:pPr algn="ctr" marL="0" indent="0" lvl="0">
              <a:lnSpc>
                <a:spcPts val="4772"/>
              </a:lnSpc>
              <a:spcBef>
                <a:spcPct val="0"/>
              </a:spcBef>
            </a:pPr>
            <a:r>
              <a:rPr lang="en-US" sz="3409">
                <a:solidFill>
                  <a:srgbClr val="FDF8F4"/>
                </a:solidFill>
                <a:latin typeface="Open Sans Extra Bold"/>
              </a:rPr>
              <a:t>BERLIN, GERMANY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841200" y="487440"/>
            <a:ext cx="5502176" cy="985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148"/>
              </a:lnSpc>
              <a:spcBef>
                <a:spcPct val="0"/>
              </a:spcBef>
            </a:pPr>
            <a:r>
              <a:rPr lang="en-US" sz="5820">
                <a:solidFill>
                  <a:srgbClr val="FDF8F4"/>
                </a:solidFill>
                <a:latin typeface="Open Sans Bold"/>
              </a:rPr>
              <a:t>SAVE THE DATE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727551" y="4405227"/>
            <a:ext cx="5557391" cy="5801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772"/>
              </a:lnSpc>
              <a:spcBef>
                <a:spcPct val="0"/>
              </a:spcBef>
            </a:pPr>
            <a:r>
              <a:rPr lang="en-US" sz="3409">
                <a:solidFill>
                  <a:srgbClr val="014454"/>
                </a:solidFill>
                <a:latin typeface="Open Sans Extra Bold"/>
              </a:rPr>
              <a:t>REGISTER YOUR INTEREST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DAFnh1qUMuo</dc:identifier>
  <dcterms:modified xsi:type="dcterms:W3CDTF">2011-08-01T06:04:30Z</dcterms:modified>
  <cp:revision>1</cp:revision>
  <dc:title>IEPA15 Images 2</dc:title>
</cp:coreProperties>
</file>